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0"/>
  </p:notesMasterIdLst>
  <p:handoutMasterIdLst>
    <p:handoutMasterId r:id="rId21"/>
  </p:handoutMasterIdLst>
  <p:sldIdLst>
    <p:sldId id="287" r:id="rId5"/>
    <p:sldId id="288" r:id="rId6"/>
    <p:sldId id="289" r:id="rId7"/>
    <p:sldId id="290" r:id="rId8"/>
    <p:sldId id="291" r:id="rId9"/>
    <p:sldId id="292" r:id="rId10"/>
    <p:sldId id="261" r:id="rId11"/>
    <p:sldId id="262" r:id="rId12"/>
    <p:sldId id="263" r:id="rId13"/>
    <p:sldId id="264" r:id="rId14"/>
    <p:sldId id="273" r:id="rId15"/>
    <p:sldId id="274" r:id="rId16"/>
    <p:sldId id="276" r:id="rId17"/>
    <p:sldId id="279" r:id="rId18"/>
    <p:sldId id="278" r:id="rId19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7">
          <p15:clr>
            <a:srgbClr val="A4A3A4"/>
          </p15:clr>
        </p15:guide>
        <p15:guide id="2" orient="horz" pos="4209">
          <p15:clr>
            <a:srgbClr val="A4A3A4"/>
          </p15:clr>
        </p15:guide>
        <p15:guide id="3" orient="horz" pos="375">
          <p15:clr>
            <a:srgbClr val="A4A3A4"/>
          </p15:clr>
        </p15:guide>
        <p15:guide id="4" orient="horz" pos="984">
          <p15:clr>
            <a:srgbClr val="A4A3A4"/>
          </p15:clr>
        </p15:guide>
        <p15:guide id="5" orient="horz" pos="1017">
          <p15:clr>
            <a:srgbClr val="A4A3A4"/>
          </p15:clr>
        </p15:guide>
        <p15:guide id="6" orient="horz" pos="3669">
          <p15:clr>
            <a:srgbClr val="A4A3A4"/>
          </p15:clr>
        </p15:guide>
        <p15:guide id="7" pos="332">
          <p15:clr>
            <a:srgbClr val="A4A3A4"/>
          </p15:clr>
        </p15:guide>
        <p15:guide id="8" pos="5418">
          <p15:clr>
            <a:srgbClr val="A4A3A4"/>
          </p15:clr>
        </p15:guide>
        <p15:guide id="9" pos="2773">
          <p15:clr>
            <a:srgbClr val="A4A3A4"/>
          </p15:clr>
        </p15:guide>
        <p15:guide id="10" pos="3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24242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038" y="108"/>
      </p:cViewPr>
      <p:guideLst>
        <p:guide orient="horz" pos="3987"/>
        <p:guide orient="horz" pos="4209"/>
        <p:guide orient="horz" pos="375"/>
        <p:guide orient="horz" pos="984"/>
        <p:guide orient="horz" pos="1017"/>
        <p:guide orient="horz" pos="3669"/>
        <p:guide pos="332"/>
        <p:guide pos="5418"/>
        <p:guide pos="2773"/>
        <p:guide pos="30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-3270" y="-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83D55-1D8E-47F0-8407-8CF902454C52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73952-53CB-4D8F-B858-71DE4FE97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92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5454E-9E81-4C99-A91B-42C07507225A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7934-768C-4C37-BAD1-E522F3AEBA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7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15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01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9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7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3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68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13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6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64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8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2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5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32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0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6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6"/>
          <a:stretch/>
        </p:blipFill>
        <p:spPr>
          <a:xfrm>
            <a:off x="-1" y="2"/>
            <a:ext cx="9144001" cy="6376987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38493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0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0" y="5717789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0" y="6012657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3328416"/>
            <a:ext cx="8211312" cy="1329267"/>
          </a:xfrm>
        </p:spPr>
        <p:txBody>
          <a:bodyPr>
            <a:noAutofit/>
          </a:bodyPr>
          <a:lstStyle>
            <a:lvl1pPr marL="0" indent="0" algn="l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66344" y="1972855"/>
            <a:ext cx="8211312" cy="1165224"/>
          </a:xfrm>
        </p:spPr>
        <p:txBody>
          <a:bodyPr anchor="b" anchorCtr="0"/>
          <a:lstStyle>
            <a:lvl1pPr>
              <a:defRPr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section header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1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453543" y="3563772"/>
            <a:ext cx="8236914" cy="45719"/>
            <a:chOff x="453543" y="3563772"/>
            <a:chExt cx="8236914" cy="45719"/>
          </a:xfrm>
        </p:grpSpPr>
        <p:sp>
          <p:nvSpPr>
            <p:cNvPr id="24" name="Rectangle 23"/>
            <p:cNvSpPr/>
            <p:nvPr/>
          </p:nvSpPr>
          <p:spPr bwMode="auto">
            <a:xfrm flipH="1">
              <a:off x="4572000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H="1">
              <a:off x="453543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4547705" y="1233839"/>
            <a:ext cx="48589" cy="4822179"/>
            <a:chOff x="4547705" y="1233839"/>
            <a:chExt cx="48589" cy="4822179"/>
          </a:xfrm>
        </p:grpSpPr>
        <p:sp>
          <p:nvSpPr>
            <p:cNvPr id="32" name="Rectangle 31"/>
            <p:cNvSpPr/>
            <p:nvPr/>
          </p:nvSpPr>
          <p:spPr bwMode="auto">
            <a:xfrm rot="5400000" flipH="1">
              <a:off x="3366455" y="482617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rot="5400000" flipH="1">
              <a:off x="3366455" y="241508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65376"/>
            <a:ext cx="3857625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8032" y="1865376"/>
            <a:ext cx="3858768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6344" y="4169664"/>
            <a:ext cx="3857625" cy="1660672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8032" y="4169664"/>
            <a:ext cx="3858768" cy="1664208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 userDrawn="1">
            <p:ph type="body" sz="quarter" idx="18"/>
          </p:nvPr>
        </p:nvSpPr>
        <p:spPr>
          <a:xfrm>
            <a:off x="466344" y="1481328"/>
            <a:ext cx="3858820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39"/>
          <p:cNvSpPr>
            <a:spLocks noGrp="1"/>
          </p:cNvSpPr>
          <p:nvPr userDrawn="1">
            <p:ph type="body" sz="quarter" idx="19"/>
          </p:nvPr>
        </p:nvSpPr>
        <p:spPr>
          <a:xfrm>
            <a:off x="4828032" y="1481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Text Placeholder 39"/>
          <p:cNvSpPr>
            <a:spLocks noGrp="1"/>
          </p:cNvSpPr>
          <p:nvPr userDrawn="1">
            <p:ph type="body" sz="quarter" idx="20"/>
          </p:nvPr>
        </p:nvSpPr>
        <p:spPr>
          <a:xfrm>
            <a:off x="466344" y="3767328"/>
            <a:ext cx="3860479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Text Placeholder 39"/>
          <p:cNvSpPr>
            <a:spLocks noGrp="1"/>
          </p:cNvSpPr>
          <p:nvPr userDrawn="1">
            <p:ph type="body" sz="quarter" idx="21"/>
          </p:nvPr>
        </p:nvSpPr>
        <p:spPr>
          <a:xfrm>
            <a:off x="4828032" y="3767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4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31920" cy="3383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92808"/>
            <a:ext cx="3931920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3613" y="1481328"/>
            <a:ext cx="3904488" cy="34747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73613" y="1892808"/>
            <a:ext cx="3904488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31920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901952"/>
            <a:ext cx="3931920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5249" y="1481328"/>
            <a:ext cx="3904488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75249" y="1901952"/>
            <a:ext cx="3904488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66344" y="2377440"/>
            <a:ext cx="3931920" cy="3703320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4"/>
          </p:nvPr>
        </p:nvSpPr>
        <p:spPr>
          <a:xfrm>
            <a:off x="4773613" y="2377440"/>
            <a:ext cx="3904488" cy="3694176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5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24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41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2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b="20415"/>
          <a:stretch/>
        </p:blipFill>
        <p:spPr>
          <a:xfrm>
            <a:off x="-2" y="-1"/>
            <a:ext cx="9144000" cy="362371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2" y="4688362"/>
            <a:ext cx="3471335" cy="937982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 bwMode="gray">
          <a:xfrm>
            <a:off x="-1" y="3246120"/>
            <a:ext cx="9143999" cy="365760"/>
          </a:xfrm>
          <a:prstGeom prst="rect">
            <a:avLst/>
          </a:prstGeom>
          <a:solidFill>
            <a:srgbClr val="0042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935307" y="6225331"/>
            <a:ext cx="727340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 smtClean="0">
                <a:solidFill>
                  <a:schemeClr val="tx2"/>
                </a:solidFill>
              </a:rPr>
              <a:t>720.746.4844 | </a:t>
            </a:r>
            <a:r>
              <a:rPr lang="en-US" sz="1560" b="1" dirty="0" err="1" smtClean="0">
                <a:solidFill>
                  <a:schemeClr val="tx2"/>
                </a:solidFill>
              </a:rPr>
              <a:t>neonscience@battelleecology.org</a:t>
            </a:r>
            <a:r>
              <a:rPr lang="en-US" sz="1560" b="1" baseline="0" dirty="0" smtClean="0">
                <a:solidFill>
                  <a:schemeClr val="tx2"/>
                </a:solidFill>
              </a:rPr>
              <a:t>   </a:t>
            </a:r>
            <a:r>
              <a:rPr lang="en-US" sz="1560" b="1" baseline="0" dirty="0">
                <a:solidFill>
                  <a:schemeClr val="tx2"/>
                </a:solidFill>
              </a:rPr>
              <a:t>|  </a:t>
            </a:r>
            <a:r>
              <a:rPr lang="en-US" sz="1560" b="1" baseline="0" dirty="0" smtClean="0">
                <a:solidFill>
                  <a:schemeClr val="tx2"/>
                </a:solidFill>
              </a:rPr>
              <a:t>www.neonscience.org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9" y="4375099"/>
            <a:ext cx="2586276" cy="7580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25" y="4309031"/>
            <a:ext cx="2052261" cy="8240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19600" y="3884028"/>
            <a:ext cx="0" cy="160866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out Image and with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0" y="0"/>
            <a:ext cx="9144000" cy="5382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white">
          <a:xfrm flipV="1">
            <a:off x="0" y="5963438"/>
            <a:ext cx="9144000" cy="89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0" y="5243656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 bwMode="gray">
          <a:xfrm>
            <a:off x="0" y="5538524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06" y="2070100"/>
            <a:ext cx="3567662" cy="1045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1927528"/>
            <a:ext cx="2959100" cy="1188205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4419600" y="1659469"/>
            <a:ext cx="0" cy="16086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35307" y="6208398"/>
            <a:ext cx="727340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 smtClean="0">
                <a:solidFill>
                  <a:schemeClr val="tx2"/>
                </a:solidFill>
              </a:rPr>
              <a:t>720.746.4844 | </a:t>
            </a:r>
            <a:r>
              <a:rPr lang="en-US" sz="1560" b="1" dirty="0" err="1" smtClean="0">
                <a:solidFill>
                  <a:schemeClr val="tx2"/>
                </a:solidFill>
              </a:rPr>
              <a:t>neonscience@battelleecology.org</a:t>
            </a:r>
            <a:r>
              <a:rPr lang="en-US" sz="1560" b="1" baseline="0" dirty="0" smtClean="0">
                <a:solidFill>
                  <a:schemeClr val="tx2"/>
                </a:solidFill>
              </a:rPr>
              <a:t>   </a:t>
            </a:r>
            <a:r>
              <a:rPr lang="en-US" sz="1560" b="1" baseline="0" dirty="0">
                <a:solidFill>
                  <a:schemeClr val="tx2"/>
                </a:solidFill>
              </a:rPr>
              <a:t>|  </a:t>
            </a:r>
            <a:r>
              <a:rPr lang="en-US" sz="1560" b="1" baseline="0" dirty="0" smtClean="0">
                <a:solidFill>
                  <a:schemeClr val="tx2"/>
                </a:solidFill>
              </a:rPr>
              <a:t>www.neonscience.org</a:t>
            </a:r>
          </a:p>
        </p:txBody>
      </p:sp>
    </p:spTree>
    <p:extLst>
      <p:ext uri="{BB962C8B-B14F-4D97-AF65-F5344CB8AC3E}">
        <p14:creationId xmlns:p14="http://schemas.microsoft.com/office/powerpoint/2010/main" val="224172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"/>
            <a:ext cx="9144001" cy="637699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</a:t>
            </a:r>
            <a:r>
              <a:rPr lang="en-US" sz="1000" i="1" smtClean="0">
                <a:solidFill>
                  <a:schemeClr val="bg1"/>
                </a:solidFill>
              </a:rPr>
              <a:t>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7698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74"/>
            <a:ext cx="9144000" cy="637840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3636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</a:t>
            </a:r>
            <a:r>
              <a:rPr lang="en-US" sz="1000" i="1" smtClean="0">
                <a:solidFill>
                  <a:schemeClr val="bg1"/>
                </a:solidFill>
              </a:rPr>
              <a:t>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 bwMode="gray">
          <a:xfrm>
            <a:off x="0" y="-1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5717788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0" y="6012656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2871216"/>
            <a:ext cx="8211312" cy="323165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0" y="6019799"/>
            <a:ext cx="9144000" cy="242207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 bwMode="gray">
          <a:xfrm>
            <a:off x="0" y="6139542"/>
            <a:ext cx="9144000" cy="236645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44" y="2871216"/>
            <a:ext cx="8211312" cy="320040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accent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8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53173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905256"/>
            <a:ext cx="8211312" cy="44849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963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6344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7448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4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461962" y="6192078"/>
            <a:ext cx="8319275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461962" y="6252068"/>
            <a:ext cx="8319275" cy="123967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/>
          <p:cNvSpPr/>
          <p:nvPr userDrawn="1"/>
        </p:nvSpPr>
        <p:spPr bwMode="white">
          <a:xfrm>
            <a:off x="8699086" y="6181821"/>
            <a:ext cx="109538" cy="221456"/>
          </a:xfrm>
          <a:custGeom>
            <a:avLst/>
            <a:gdLst>
              <a:gd name="connsiteX0" fmla="*/ 0 w 402431"/>
              <a:gd name="connsiteY0" fmla="*/ 321468 h 340518"/>
              <a:gd name="connsiteX1" fmla="*/ 114300 w 402431"/>
              <a:gd name="connsiteY1" fmla="*/ 0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21468"/>
              <a:gd name="connsiteX1" fmla="*/ 76200 w 402431"/>
              <a:gd name="connsiteY1" fmla="*/ 100013 h 321468"/>
              <a:gd name="connsiteX2" fmla="*/ 402431 w 402431"/>
              <a:gd name="connsiteY2" fmla="*/ 0 h 321468"/>
              <a:gd name="connsiteX3" fmla="*/ 104775 w 402431"/>
              <a:gd name="connsiteY3" fmla="*/ 319087 h 321468"/>
              <a:gd name="connsiteX4" fmla="*/ 0 w 402431"/>
              <a:gd name="connsiteY4" fmla="*/ 321468 h 321468"/>
              <a:gd name="connsiteX0" fmla="*/ 0 w 109537"/>
              <a:gd name="connsiteY0" fmla="*/ 221455 h 221455"/>
              <a:gd name="connsiteX1" fmla="*/ 76200 w 109537"/>
              <a:gd name="connsiteY1" fmla="*/ 0 h 221455"/>
              <a:gd name="connsiteX2" fmla="*/ 109537 w 109537"/>
              <a:gd name="connsiteY2" fmla="*/ 14287 h 221455"/>
              <a:gd name="connsiteX3" fmla="*/ 104775 w 109537"/>
              <a:gd name="connsiteY3" fmla="*/ 219074 h 221455"/>
              <a:gd name="connsiteX4" fmla="*/ 0 w 109537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14287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09537"/>
              <a:gd name="connsiteY0" fmla="*/ 221456 h 221456"/>
              <a:gd name="connsiteX1" fmla="*/ 76200 w 109537"/>
              <a:gd name="connsiteY1" fmla="*/ 1 h 221456"/>
              <a:gd name="connsiteX2" fmla="*/ 109537 w 109537"/>
              <a:gd name="connsiteY2" fmla="*/ 0 h 221456"/>
              <a:gd name="connsiteX3" fmla="*/ 104775 w 109537"/>
              <a:gd name="connsiteY3" fmla="*/ 219075 h 221456"/>
              <a:gd name="connsiteX4" fmla="*/ 0 w 109537"/>
              <a:gd name="connsiteY4" fmla="*/ 221456 h 221456"/>
              <a:gd name="connsiteX0" fmla="*/ 0 w 109538"/>
              <a:gd name="connsiteY0" fmla="*/ 221456 h 221456"/>
              <a:gd name="connsiteX1" fmla="*/ 76200 w 109538"/>
              <a:gd name="connsiteY1" fmla="*/ 1 h 221456"/>
              <a:gd name="connsiteX2" fmla="*/ 109537 w 109538"/>
              <a:gd name="connsiteY2" fmla="*/ 0 h 221456"/>
              <a:gd name="connsiteX3" fmla="*/ 109538 w 109538"/>
              <a:gd name="connsiteY3" fmla="*/ 219075 h 221456"/>
              <a:gd name="connsiteX4" fmla="*/ 0 w 109538"/>
              <a:gd name="connsiteY4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8" h="221456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294" y="6516818"/>
            <a:ext cx="1097280" cy="184712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5375348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44" y="420624"/>
            <a:ext cx="8211312" cy="9633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481328"/>
            <a:ext cx="8211312" cy="4636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3968" y="6510528"/>
            <a:ext cx="922566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A803001A-AC4A-446F-835C-DFDC41A5F4BF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616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7486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6470668"/>
            <a:ext cx="747468" cy="3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9" r:id="rId2"/>
    <p:sldLayoutId id="2147483720" r:id="rId3"/>
    <p:sldLayoutId id="2147483721" r:id="rId4"/>
    <p:sldLayoutId id="2147483684" r:id="rId5"/>
    <p:sldLayoutId id="2147483704" r:id="rId6"/>
    <p:sldLayoutId id="2147483685" r:id="rId7"/>
    <p:sldLayoutId id="2147483686" r:id="rId8"/>
    <p:sldLayoutId id="2147483687" r:id="rId9"/>
    <p:sldLayoutId id="2147483688" r:id="rId10"/>
    <p:sldLayoutId id="2147483699" r:id="rId11"/>
    <p:sldLayoutId id="2147483705" r:id="rId12"/>
    <p:sldLayoutId id="2147483700" r:id="rId13"/>
    <p:sldLayoutId id="2147483701" r:id="rId14"/>
    <p:sldLayoutId id="2147483718" r:id="rId15"/>
    <p:sldLayoutId id="2147483702" r:id="rId16"/>
    <p:sldLayoutId id="2147483703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11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−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17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 Placeholder 8" descr="&lt;COMPANY_NAME&gt;{177,257.7743,36,42.87496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Employee Name</a:t>
            </a:r>
          </a:p>
          <a:p>
            <a:r>
              <a:rPr lang="en-US" dirty="0"/>
              <a:t>Employee Title</a:t>
            </a:r>
          </a:p>
          <a:p>
            <a:r>
              <a:rPr lang="en-US" dirty="0"/>
              <a:t>Department Name</a:t>
            </a:r>
          </a:p>
          <a:p>
            <a:r>
              <a:rPr lang="en-US" dirty="0"/>
              <a:t>Date</a:t>
            </a:r>
          </a:p>
        </p:txBody>
      </p:sp>
      <p:sp>
        <p:nvSpPr>
          <p:cNvPr id="7" name="Title 6" descr="&lt;TITLE&gt;{122.6817,634.3749,227.5001,42.8751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5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</a:t>
            </a:r>
            <a:endParaRPr lang="en-US" dirty="0"/>
          </a:p>
        </p:txBody>
      </p:sp>
      <p:sp>
        <p:nvSpPr>
          <p:cNvPr id="46" name="Content Placeholder 4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</a:t>
            </a:r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</a:t>
            </a:r>
            <a:endParaRPr lang="en-US" dirty="0"/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content slide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Subtitle appears here</a:t>
            </a:r>
            <a:endParaRPr lang="en-US" dirty="0"/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Subtitle appears here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Subtitle appears here</a:t>
            </a:r>
            <a:endParaRPr lang="en-US" dirty="0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Subtitle appears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with subheading slide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Subtitle appears here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Subtitle appears here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</a:p>
          <a:p>
            <a:r>
              <a:rPr lang="en-US"/>
              <a:t>Second content level – text appears in this font style size and color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21140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90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8799" cy="206236"/>
          </a:xfrm>
        </p:spPr>
        <p:txBody>
          <a:bodyPr/>
          <a:lstStyle/>
          <a:p>
            <a:fld id="{47A9008A-481B-4F65-A514-1AA65EA0FD5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Subtitle 7" descr="&lt;SUBTITLE&gt;{48.91677,634.3749,353.6666,42.87512}"/>
          <p:cNvSpPr>
            <a:spLocks noGrp="1"/>
          </p:cNvSpPr>
          <p:nvPr>
            <p:ph type="subTitle" idx="4294967295"/>
          </p:nvPr>
        </p:nvSpPr>
        <p:spPr>
          <a:xfrm>
            <a:off x="466344" y="4956048"/>
            <a:ext cx="8211312" cy="621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 descr="&lt;COMPANY_NAME&gt;{177,257.7743,36,42.87496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Employee Name</a:t>
            </a:r>
          </a:p>
          <a:p>
            <a:r>
              <a:rPr lang="en-US"/>
              <a:t>Employee Title</a:t>
            </a:r>
          </a:p>
          <a:p>
            <a:r>
              <a:rPr lang="en-US"/>
              <a:t>Department Name</a:t>
            </a:r>
          </a:p>
          <a:p>
            <a:r>
              <a:rPr lang="en-US"/>
              <a:t>Date</a:t>
            </a:r>
            <a:endParaRPr lang="en-US" dirty="0"/>
          </a:p>
        </p:txBody>
      </p:sp>
      <p:sp>
        <p:nvSpPr>
          <p:cNvPr id="7" name="Title 6" descr="&lt;TITLE&gt;{122.6817,634.3749,227.5001,42.8751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8799" cy="206236"/>
          </a:xfrm>
        </p:spPr>
        <p:txBody>
          <a:bodyPr/>
          <a:lstStyle/>
          <a:p>
            <a:fld id="{47A9008A-481B-4F65-A514-1AA65EA0FD5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Subtitle 7" descr="&lt;SUBTITLE&gt;{48.91677,634.3749,353.6666,42.87512}"/>
          <p:cNvSpPr>
            <a:spLocks noGrp="1"/>
          </p:cNvSpPr>
          <p:nvPr>
            <p:ph type="subTitle" idx="4294967295"/>
          </p:nvPr>
        </p:nvSpPr>
        <p:spPr>
          <a:xfrm>
            <a:off x="466344" y="5138928"/>
            <a:ext cx="8211312" cy="621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 descr="&lt;COMPANY_NAME&gt;{177,257.7743,36,42.87496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Employee Name</a:t>
            </a:r>
          </a:p>
          <a:p>
            <a:r>
              <a:rPr lang="en-US" dirty="0"/>
              <a:t>Employee Title</a:t>
            </a:r>
          </a:p>
          <a:p>
            <a:r>
              <a:rPr lang="en-US" dirty="0"/>
              <a:t>Department Name</a:t>
            </a:r>
          </a:p>
          <a:p>
            <a:r>
              <a:rPr lang="en-US" dirty="0"/>
              <a:t>Date</a:t>
            </a:r>
          </a:p>
        </p:txBody>
      </p:sp>
      <p:sp>
        <p:nvSpPr>
          <p:cNvPr id="7" name="Title 6" descr="&lt;TITLE&gt;{122.6817,634.3749,227.5001,42.8751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8799" cy="206236"/>
          </a:xfrm>
        </p:spPr>
        <p:txBody>
          <a:bodyPr/>
          <a:lstStyle/>
          <a:p>
            <a:fld id="{47A9008A-481B-4F65-A514-1AA65EA0FD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Subtitle 7" descr="&lt;SUBTITLE&gt;{48.91677,634.3749,353.6666,42.87512}"/>
          <p:cNvSpPr>
            <a:spLocks noGrp="1"/>
          </p:cNvSpPr>
          <p:nvPr>
            <p:ph type="subTitle" idx="4294967295"/>
          </p:nvPr>
        </p:nvSpPr>
        <p:spPr>
          <a:xfrm>
            <a:off x="466344" y="5138928"/>
            <a:ext cx="8211312" cy="621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 descr="&lt;COMPANY_NAME&gt;{177,257.7743,36,42.87496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Employee Name</a:t>
            </a:r>
          </a:p>
          <a:p>
            <a:r>
              <a:rPr lang="en-US" dirty="0"/>
              <a:t>Employee Title</a:t>
            </a:r>
          </a:p>
          <a:p>
            <a:r>
              <a:rPr lang="en-US" dirty="0"/>
              <a:t>Department Name</a:t>
            </a:r>
          </a:p>
          <a:p>
            <a:r>
              <a:rPr lang="en-US" dirty="0"/>
              <a:t>Date</a:t>
            </a:r>
          </a:p>
        </p:txBody>
      </p:sp>
      <p:sp>
        <p:nvSpPr>
          <p:cNvPr id="7" name="Title 6" descr="&lt;TITLE&gt;{122.6817,634.3749,227.5001,42.8751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66344" y="6510528"/>
            <a:ext cx="558799" cy="206236"/>
          </a:xfrm>
        </p:spPr>
        <p:txBody>
          <a:bodyPr/>
          <a:lstStyle/>
          <a:p>
            <a:fld id="{47A9008A-481B-4F65-A514-1AA65EA0FD5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Title 19" descr="&lt;TITLE&gt;{184.5,634.3751,27.00008,42.87496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ubtitle 20" descr="&lt;SUBTITLE&gt;{25.44606,635.2501,216,42}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 descr="&lt;COMPANY_NAME&gt;{91.5,633.3003,359.1251,42.87504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 descr="&lt;TITLE&gt;{184.5,636.5833,27.00008,40.66677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ubtitle 20" descr="&lt;SUBTITLE&gt;{25.44606,635.2501,216,42}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 descr="&lt;COMPANY_NAME&gt;{91.5,635.5746,359.1251,41.67535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0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slide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content level – text appears in this style and color </a:t>
            </a:r>
          </a:p>
          <a:p>
            <a:pPr lvl="1"/>
            <a:r>
              <a:rPr lang="en-US" dirty="0"/>
              <a:t>Second content level – text appears in this font style size and color </a:t>
            </a:r>
          </a:p>
          <a:p>
            <a:pPr lvl="2"/>
            <a:r>
              <a:rPr lang="en-US" dirty="0"/>
              <a:t>Third content level – text appears here in this font style size and color </a:t>
            </a:r>
          </a:p>
          <a:p>
            <a:pPr lvl="3"/>
            <a:r>
              <a:rPr lang="en-US" dirty="0"/>
              <a:t>Fourth content level – text appears here in this font style size and color </a:t>
            </a:r>
          </a:p>
          <a:p>
            <a:pPr lvl="4"/>
            <a:r>
              <a:rPr lang="en-US" dirty="0"/>
              <a:t>Fifth content level – text appears here in this font style size and color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Please note: </a:t>
            </a:r>
            <a:r>
              <a:rPr lang="en-US" sz="1400" dirty="0"/>
              <a:t>To change between bullet points, do not use the ‘Bullets’ icon on the toolbar, </a:t>
            </a:r>
            <a:br>
              <a:rPr lang="en-US" sz="1400" dirty="0"/>
            </a:br>
            <a:r>
              <a:rPr lang="en-US" sz="1400" dirty="0"/>
              <a:t>as it is easier to use the ‘Increase List Level’ or ‘Indent’ icon, which will give you both </a:t>
            </a:r>
            <a:br>
              <a:rPr lang="en-US" sz="1400" dirty="0"/>
            </a:br>
            <a:r>
              <a:rPr lang="en-US" sz="1400" dirty="0"/>
              <a:t>the correct bullet and indent.</a:t>
            </a:r>
          </a:p>
        </p:txBody>
      </p:sp>
    </p:spTree>
    <p:extLst>
      <p:ext uri="{BB962C8B-B14F-4D97-AF65-F5344CB8AC3E}">
        <p14:creationId xmlns:p14="http://schemas.microsoft.com/office/powerpoint/2010/main" val="27549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subheading slide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content level – text appears in this style and color </a:t>
            </a:r>
          </a:p>
          <a:p>
            <a:pPr lvl="1"/>
            <a:r>
              <a:rPr lang="en-US" dirty="0"/>
              <a:t>Second content level – text appears in this font style size and color </a:t>
            </a:r>
          </a:p>
          <a:p>
            <a:pPr lvl="2"/>
            <a:r>
              <a:rPr lang="en-US" dirty="0"/>
              <a:t>Third content level – text appears here in this font style size and color </a:t>
            </a:r>
          </a:p>
          <a:p>
            <a:pPr lvl="3"/>
            <a:r>
              <a:rPr lang="en-US" dirty="0"/>
              <a:t>Fourth content level – text appears here in this font style size and color </a:t>
            </a:r>
          </a:p>
          <a:p>
            <a:pPr lvl="4"/>
            <a:r>
              <a:rPr lang="en-US" dirty="0"/>
              <a:t>Fifth content level – text appears here in this font style size and color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Please note: </a:t>
            </a:r>
            <a:r>
              <a:rPr lang="en-US" sz="1400" dirty="0"/>
              <a:t>To change between bullet points, do not use the ‘Bullets’ icon on the toolbar, </a:t>
            </a:r>
            <a:br>
              <a:rPr lang="en-US" sz="1400" dirty="0"/>
            </a:br>
            <a:r>
              <a:rPr lang="en-US" sz="1400" dirty="0"/>
              <a:t>as it is easier to use the ‘Increase List Level’ or ‘Indent’ icon, which will give you both </a:t>
            </a:r>
            <a:br>
              <a:rPr lang="en-US" sz="1400" dirty="0"/>
            </a:br>
            <a:r>
              <a:rPr lang="en-US" sz="1400" dirty="0"/>
              <a:t>the correct bullet and indent.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Subheading appears here</a:t>
            </a:r>
          </a:p>
        </p:txBody>
      </p:sp>
    </p:spTree>
    <p:extLst>
      <p:ext uri="{BB962C8B-B14F-4D97-AF65-F5344CB8AC3E}">
        <p14:creationId xmlns:p14="http://schemas.microsoft.com/office/powerpoint/2010/main" val="19960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two content slide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content level – text appears in this style</a:t>
            </a:r>
          </a:p>
          <a:p>
            <a:pPr lvl="1"/>
            <a:r>
              <a:rPr lang="en-US"/>
              <a:t>Second content level – text appears in this font style size and color </a:t>
            </a:r>
          </a:p>
          <a:p>
            <a:pPr lvl="2"/>
            <a:r>
              <a:rPr lang="en-US"/>
              <a:t>Third content level – text appears here in this font style size and color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First content level – text appears in this style</a:t>
            </a:r>
          </a:p>
          <a:p>
            <a:pPr lvl="1"/>
            <a:r>
              <a:rPr lang="en-US"/>
              <a:t>Second content level – text appears in this font style size and color </a:t>
            </a:r>
          </a:p>
          <a:p>
            <a:pPr lvl="2"/>
            <a:r>
              <a:rPr lang="en-US"/>
              <a:t>Third content level – text appears here in this font style size and 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Battelle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EAEAEA"/>
            </a:gs>
            <a:gs pos="100000">
              <a:schemeClr val="bg2"/>
            </a:gs>
          </a:gsLst>
          <a:lin ang="5400000" scaled="1"/>
        </a:gradFill>
        <a:ln w="12700" cap="flat" cmpd="sng" algn="ctr">
          <a:solidFill>
            <a:srgbClr val="40404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attelle">
      <a:dk1>
        <a:sysClr val="windowText" lastClr="000000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ttelle">
      <a:dk1>
        <a:sysClr val="windowText" lastClr="000000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AA6CA7D000842A944B936E87AEFB6" ma:contentTypeVersion="2" ma:contentTypeDescription="Create a new document." ma:contentTypeScope="" ma:versionID="ac4e84f6ae39a5683f132caf2746b346">
  <xsd:schema xmlns:xsd="http://www.w3.org/2001/XMLSchema" xmlns:xs="http://www.w3.org/2001/XMLSchema" xmlns:p="http://schemas.microsoft.com/office/2006/metadata/properties" xmlns:ns1="http://schemas.microsoft.com/sharepoint/v3" xmlns:ns2="42d4191b-ef87-40f8-a2ec-45b7baf1e568" targetNamespace="http://schemas.microsoft.com/office/2006/metadata/properties" ma:root="true" ma:fieldsID="5f1ccd75178e625ae1e189895857fc52" ns1:_="" ns2:_="">
    <xsd:import namespace="http://schemas.microsoft.com/sharepoint/v3"/>
    <xsd:import namespace="42d4191b-ef87-40f8-a2ec-45b7baf1e56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191b-ef87-40f8-a2ec-45b7baf1e5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FDE722-280F-4BD7-A9F5-DA157BE8E93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sharepoint/v3"/>
    <ds:schemaRef ds:uri="42d4191b-ef87-40f8-a2ec-45b7baf1e56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61D379-E87B-4DA9-96C4-499F0D311E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29CBC6-DF64-4ABE-93C6-AC15251E66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2d4191b-ef87-40f8-a2ec-45b7baf1e5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520</Words>
  <Application>Microsoft Office PowerPoint</Application>
  <PresentationFormat>On-screen Show (4:3)</PresentationFormat>
  <Paragraphs>87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Default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and content slide</vt:lpstr>
      <vt:lpstr>Title and subheading slide</vt:lpstr>
      <vt:lpstr>Title and two content slide</vt:lpstr>
      <vt:lpstr>PowerPoint Presentation</vt:lpstr>
      <vt:lpstr>Four content slide</vt:lpstr>
      <vt:lpstr>Two content with subheading slide</vt:lpstr>
      <vt:lpstr>Title only slide</vt:lpstr>
      <vt:lpstr>PowerPoint Presentation</vt:lpstr>
      <vt:lpstr>PowerPoint Presentation</vt:lpstr>
    </vt:vector>
  </TitlesOfParts>
  <Company>Battelle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Presentation</dc:title>
  <dc:creator>www.wizkit.com</dc:creator>
  <cp:lastModifiedBy>Charlotte Roiger</cp:lastModifiedBy>
  <cp:revision>88</cp:revision>
  <dcterms:created xsi:type="dcterms:W3CDTF">2014-03-04T19:43:17Z</dcterms:created>
  <dcterms:modified xsi:type="dcterms:W3CDTF">2017-06-28T22:42:08Z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4</vt:i4>
  </property>
  <property fmtid="{D5CDD505-2E9C-101B-9397-08002B2CF9AE}" pid="4" name="ContentTypeId">
    <vt:lpwstr>0x010100618AA6CA7D000842A944B936E87AEFB6</vt:lpwstr>
  </property>
</Properties>
</file>